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2FDA-6378-4F1C-8DE1-50A96C62EDAD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B3E73A-6795-48FC-B880-38F21A95A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722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2FDA-6378-4F1C-8DE1-50A96C62EDAD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B3E73A-6795-48FC-B880-38F21A95A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987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2FDA-6378-4F1C-8DE1-50A96C62EDAD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B3E73A-6795-48FC-B880-38F21A95A30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70267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2FDA-6378-4F1C-8DE1-50A96C62EDAD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B3E73A-6795-48FC-B880-38F21A95A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2083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2FDA-6378-4F1C-8DE1-50A96C62EDAD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B3E73A-6795-48FC-B880-38F21A95A30C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06079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2FDA-6378-4F1C-8DE1-50A96C62EDAD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B3E73A-6795-48FC-B880-38F21A95A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530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2FDA-6378-4F1C-8DE1-50A96C62EDAD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E73A-6795-48FC-B880-38F21A95A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5971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2FDA-6378-4F1C-8DE1-50A96C62EDAD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E73A-6795-48FC-B880-38F21A95A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105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2FDA-6378-4F1C-8DE1-50A96C62EDAD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E73A-6795-48FC-B880-38F21A95A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084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2FDA-6378-4F1C-8DE1-50A96C62EDAD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B3E73A-6795-48FC-B880-38F21A95A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815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2FDA-6378-4F1C-8DE1-50A96C62EDAD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B3E73A-6795-48FC-B880-38F21A95A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6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2FDA-6378-4F1C-8DE1-50A96C62EDAD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B3E73A-6795-48FC-B880-38F21A95A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094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2FDA-6378-4F1C-8DE1-50A96C62EDAD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E73A-6795-48FC-B880-38F21A95A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510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2FDA-6378-4F1C-8DE1-50A96C62EDAD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E73A-6795-48FC-B880-38F21A95A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872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2FDA-6378-4F1C-8DE1-50A96C62EDAD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3E73A-6795-48FC-B880-38F21A95A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896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2FDA-6378-4F1C-8DE1-50A96C62EDAD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B3E73A-6795-48FC-B880-38F21A95A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500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02FDA-6378-4F1C-8DE1-50A96C62EDAD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B3E73A-6795-48FC-B880-38F21A95A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453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184D2-4518-4476-A1D4-D3EC72A5A9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E261D9-C1F8-4D40-8D6F-6E50E5C75E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50720" y="1432560"/>
            <a:ext cx="8717280" cy="3825240"/>
          </a:xfrm>
        </p:spPr>
        <p:txBody>
          <a:bodyPr>
            <a:normAutofit/>
          </a:bodyPr>
          <a:lstStyle/>
          <a:p>
            <a:r>
              <a:rPr lang="zh-CN" altLang="en-US" sz="7200" b="1" dirty="0"/>
              <a:t>     </a:t>
            </a:r>
            <a:r>
              <a:rPr lang="zh-CN" altLang="en-US" sz="8800" b="1" dirty="0"/>
              <a:t>約瑟的故事</a:t>
            </a:r>
            <a:endParaRPr lang="en-US" altLang="zh-CN" sz="8800" b="1" dirty="0"/>
          </a:p>
          <a:p>
            <a:endParaRPr lang="en-US" sz="4800" dirty="0"/>
          </a:p>
          <a:p>
            <a:r>
              <a:rPr lang="zh-CN" altLang="en-US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        張志剛牧師</a:t>
            </a:r>
            <a:endParaRPr lang="en-US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0060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55587-ADB4-4A55-A893-36707A422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53476B-7643-473D-803C-795DD3E09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3200" y="355600"/>
            <a:ext cx="10302240" cy="8194041"/>
          </a:xfrm>
        </p:spPr>
        <p:txBody>
          <a:bodyPr>
            <a:norm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altLang="zh-TW" sz="36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8</a:t>
            </a:r>
            <a:r>
              <a:rPr lang="zh-TW" altLang="en-US" sz="3600" b="1" i="0" u="none" strike="noStrike" dirty="0">
                <a:solidFill>
                  <a:srgbClr val="FF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這樣看來，差我到這裏來的不是你們，而是　神。他又使我如同法老之父，作他全家之主，和</a:t>
            </a:r>
            <a:r>
              <a:rPr lang="zh-TW" altLang="en-US" sz="3600" b="1" i="0" u="sng" dirty="0">
                <a:solidFill>
                  <a:srgbClr val="FF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埃及</a:t>
            </a:r>
            <a:r>
              <a:rPr lang="zh-TW" altLang="en-US" sz="3600" b="1" i="0" u="none" strike="noStrike" dirty="0">
                <a:solidFill>
                  <a:srgbClr val="FF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全地掌權的人</a:t>
            </a:r>
            <a:r>
              <a:rPr lang="zh-TW" altLang="en-US" sz="36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。 </a:t>
            </a:r>
            <a:endParaRPr lang="en-US" altLang="zh-TW" sz="3600" b="1" i="0" u="none" strike="noStrike" dirty="0">
              <a:solidFill>
                <a:srgbClr val="000000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altLang="zh-TW" sz="36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9</a:t>
            </a:r>
            <a:r>
              <a:rPr lang="zh-TW" altLang="en-US" sz="36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你們要趕緊上到我父親那裏，對他說：</a:t>
            </a:r>
            <a:r>
              <a:rPr lang="en-US" altLang="zh-TW" sz="36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TW" altLang="en-US" sz="36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你兒子</a:t>
            </a:r>
            <a:r>
              <a:rPr lang="zh-TW" altLang="en-US" sz="3600" b="1" i="0" u="sng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約瑟</a:t>
            </a:r>
            <a:r>
              <a:rPr lang="zh-TW" altLang="en-US" sz="36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這樣說：　神已立我作全</a:t>
            </a:r>
            <a:r>
              <a:rPr lang="zh-TW" altLang="en-US" sz="3600" b="1" i="0" u="sng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埃及</a:t>
            </a:r>
            <a:r>
              <a:rPr lang="zh-TW" altLang="en-US" sz="36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之主，請你下到我這裏來，不要躭擱。</a:t>
            </a:r>
            <a:endParaRPr lang="en-US" altLang="zh-TW" sz="3600" b="1" i="0" u="none" strike="noStrike" dirty="0">
              <a:solidFill>
                <a:srgbClr val="000000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zh-TW" altLang="en-US" sz="36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TW" sz="36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10</a:t>
            </a:r>
            <a:r>
              <a:rPr lang="zh-TW" altLang="en-US" sz="36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你和你的兒子孫子，羊羣牛羣，以及一切所有的，都可以住在</a:t>
            </a:r>
            <a:r>
              <a:rPr lang="zh-TW" altLang="en-US" sz="3600" b="1" i="0" u="sng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歌珊</a:t>
            </a:r>
            <a:r>
              <a:rPr lang="zh-TW" altLang="en-US" sz="36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地，與我相近。 </a:t>
            </a:r>
            <a:endParaRPr lang="en-US" altLang="zh-TW" sz="3600" b="1" i="0" u="none" strike="noStrike" dirty="0">
              <a:solidFill>
                <a:srgbClr val="000000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altLang="zh-TW" sz="36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11</a:t>
            </a:r>
            <a:r>
              <a:rPr lang="zh-TW" altLang="en-US" sz="36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我要在那裏奉養你，因為還有五年的饑荒，免得你和你的家屬，以及一切所有的，都陷入窮困中。</a:t>
            </a:r>
            <a:r>
              <a:rPr lang="en-US" altLang="zh-TW" sz="36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』 </a:t>
            </a:r>
            <a:endParaRPr lang="zh-TW" altLang="en-US" sz="3600" b="0" dirty="0"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6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endParaRPr lang="en-US" altLang="zh-TW" sz="3600" b="1" i="0" u="none" strike="noStrike" dirty="0">
              <a:solidFill>
                <a:srgbClr val="000000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br>
              <a:rPr lang="zh-TW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endParaRPr lang="en-US" sz="36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9326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0FC5E-2DD3-4C53-8219-7A120AFDC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88CA1D-86B5-40A2-8494-461BCAE7BD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3360" y="447040"/>
            <a:ext cx="10312400" cy="6736080"/>
          </a:xfrm>
        </p:spPr>
        <p:txBody>
          <a:bodyPr>
            <a:noAutofit/>
          </a:bodyPr>
          <a:lstStyle/>
          <a:p>
            <a:r>
              <a:rPr lang="en-US" altLang="zh-TW" sz="44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50:19 </a:t>
            </a:r>
            <a:r>
              <a:rPr lang="zh-TW" altLang="en-US" sz="44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約瑟對他們說：「</a:t>
            </a:r>
            <a:r>
              <a:rPr lang="zh-TW" altLang="en-US" sz="4400" b="1" i="0" u="none" strike="noStrike" dirty="0">
                <a:solidFill>
                  <a:srgbClr val="FF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不要害怕，我豈能代替神呢？</a:t>
            </a:r>
            <a:endParaRPr lang="en-US" altLang="zh-TW" sz="4400" b="1" i="0" u="none" strike="noStrike" dirty="0">
              <a:solidFill>
                <a:srgbClr val="FF0000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TW" sz="4400" b="1" i="0" u="none" strike="noStrike" dirty="0">
                <a:solidFill>
                  <a:schemeClr val="tx1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50:20 </a:t>
            </a:r>
            <a:r>
              <a:rPr lang="zh-TW" altLang="en-US" sz="4400" b="1" i="0" u="none" strike="noStrike" dirty="0">
                <a:solidFill>
                  <a:srgbClr val="FF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從前你們的意思是要害我，但神的意思原是好的，要保全許多人的性命，成就今日的光景</a:t>
            </a:r>
            <a:r>
              <a:rPr lang="zh-TW" altLang="en-US" sz="44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TW" sz="4400" b="1" i="0" u="none" strike="noStrike" dirty="0">
              <a:solidFill>
                <a:srgbClr val="000000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TW" sz="44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50:21 </a:t>
            </a:r>
            <a:r>
              <a:rPr lang="zh-TW" altLang="en-US" sz="44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現在你們不要害怕，我必養活你們和你們的婦人孩子。」於是約瑟用親愛的話安慰他們。</a:t>
            </a:r>
            <a:endParaRPr lang="en-US" altLang="zh-TW" sz="4400" b="1" i="0" u="none" strike="noStrike" dirty="0">
              <a:solidFill>
                <a:srgbClr val="000000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00254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EB6F5-D795-451B-B9D2-59EBDB8A2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F3215-E9C6-4861-8858-CF743DBD3C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6080" y="624110"/>
            <a:ext cx="9848532" cy="5959570"/>
          </a:xfrm>
        </p:spPr>
        <p:txBody>
          <a:bodyPr>
            <a:normAutofit/>
          </a:bodyPr>
          <a:lstStyle/>
          <a:p>
            <a:r>
              <a:rPr lang="en-US" altLang="zh-TW" sz="4000" b="1" i="0" dirty="0">
                <a:solidFill>
                  <a:srgbClr val="444444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22 </a:t>
            </a:r>
            <a:r>
              <a:rPr lang="zh-TW" altLang="en-US" sz="4000" b="1" i="0" u="sng" dirty="0">
                <a:solidFill>
                  <a:srgbClr val="444444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約瑟</a:t>
            </a:r>
            <a:r>
              <a:rPr lang="zh-TW" altLang="en-US" sz="4000" b="1" i="0" dirty="0">
                <a:solidFill>
                  <a:srgbClr val="444444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和他父親的家屬都住在</a:t>
            </a:r>
            <a:r>
              <a:rPr lang="zh-TW" altLang="en-US" sz="4000" b="1" i="0" u="sng" dirty="0">
                <a:solidFill>
                  <a:srgbClr val="444444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埃及</a:t>
            </a:r>
            <a:r>
              <a:rPr lang="zh-TW" altLang="en-US" sz="4000" b="1" i="0" dirty="0">
                <a:solidFill>
                  <a:srgbClr val="444444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4000" b="1" i="0" u="sng" dirty="0">
                <a:solidFill>
                  <a:srgbClr val="444444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約瑟</a:t>
            </a:r>
            <a:r>
              <a:rPr lang="zh-TW" altLang="en-US" sz="4000" b="1" i="0" dirty="0">
                <a:solidFill>
                  <a:srgbClr val="444444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活了一百一十年。 </a:t>
            </a:r>
            <a:endParaRPr lang="en-US" altLang="zh-TW" sz="4000" b="1" i="0" dirty="0">
              <a:solidFill>
                <a:srgbClr val="444444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TW" sz="4000" b="1" i="0" dirty="0">
                <a:solidFill>
                  <a:srgbClr val="444444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23</a:t>
            </a:r>
            <a:r>
              <a:rPr lang="zh-TW" altLang="en-US" sz="4000" b="1" i="0" u="sng" dirty="0">
                <a:solidFill>
                  <a:srgbClr val="444444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約瑟</a:t>
            </a:r>
            <a:r>
              <a:rPr lang="zh-TW" altLang="en-US" sz="4000" b="1" i="0" dirty="0">
                <a:solidFill>
                  <a:srgbClr val="444444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看到</a:t>
            </a:r>
            <a:r>
              <a:rPr lang="zh-TW" altLang="en-US" sz="4000" b="1" i="0" u="sng" dirty="0">
                <a:solidFill>
                  <a:srgbClr val="444444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以法蓮</a:t>
            </a:r>
            <a:r>
              <a:rPr lang="zh-TW" altLang="en-US" sz="4000" b="1" i="0" dirty="0">
                <a:solidFill>
                  <a:srgbClr val="444444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第三代的子孫。</a:t>
            </a:r>
            <a:r>
              <a:rPr lang="zh-TW" altLang="en-US" sz="4000" b="1" i="0" u="sng" dirty="0">
                <a:solidFill>
                  <a:srgbClr val="444444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瑪拿西</a:t>
            </a:r>
            <a:r>
              <a:rPr lang="zh-TW" altLang="en-US" sz="4000" b="1" i="0" dirty="0">
                <a:solidFill>
                  <a:srgbClr val="444444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的孫子，</a:t>
            </a:r>
            <a:r>
              <a:rPr lang="zh-TW" altLang="en-US" sz="4000" b="1" i="0" u="sng" dirty="0">
                <a:solidFill>
                  <a:srgbClr val="444444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瑪吉</a:t>
            </a:r>
            <a:r>
              <a:rPr lang="zh-TW" altLang="en-US" sz="4000" b="1" i="0" dirty="0">
                <a:solidFill>
                  <a:srgbClr val="444444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的兒子，出生時都放在</a:t>
            </a:r>
            <a:r>
              <a:rPr lang="zh-TW" altLang="en-US" sz="4000" b="1" i="0" u="sng" dirty="0">
                <a:solidFill>
                  <a:srgbClr val="444444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約瑟</a:t>
            </a:r>
            <a:r>
              <a:rPr lang="zh-TW" altLang="en-US" sz="4000" b="1" i="0" dirty="0">
                <a:solidFill>
                  <a:srgbClr val="444444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的膝上。</a:t>
            </a:r>
            <a:endParaRPr lang="en-US" sz="4000" b="1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TW" sz="40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50:24 </a:t>
            </a:r>
            <a:r>
              <a:rPr lang="zh-TW" altLang="en-US" sz="40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約瑟對他弟兄們說：「</a:t>
            </a:r>
            <a:r>
              <a:rPr lang="zh-TW" altLang="en-US" sz="4000" b="1" i="0" u="none" strike="noStrike" dirty="0">
                <a:solidFill>
                  <a:srgbClr val="FF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我要死了，但神必定看顧你們，領你們從這地上去，到他起誓所應許給亞伯拉罕、以撒、雅各之地。</a:t>
            </a:r>
            <a:r>
              <a:rPr lang="zh-TW" altLang="en-US" sz="40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」</a:t>
            </a:r>
            <a:endParaRPr lang="en-US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9328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68938-53B5-47E6-B32F-02D6F7AFA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200167-055F-4F82-B812-BC6664D251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624110"/>
            <a:ext cx="9980612" cy="6589490"/>
          </a:xfrm>
        </p:spPr>
        <p:txBody>
          <a:bodyPr>
            <a:norm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zh-TW" altLang="en-US" sz="36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如果約瑟他不明白自己被親人出賣、被主人陷害、被朋友遺忘，其實就是神奇妙的安排，好使他最終成為拯救以色列全家的一個</a:t>
            </a:r>
            <a:r>
              <a:rPr lang="en-US" altLang="zh-TW" sz="36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TW" altLang="en-US" sz="36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預備</a:t>
            </a:r>
            <a:r>
              <a:rPr lang="en-US" altLang="zh-TW" sz="36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』</a:t>
            </a:r>
            <a:r>
              <a:rPr lang="zh-TW" altLang="en-US" sz="36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600" i="0" u="none" strike="noStrike" dirty="0">
                <a:solidFill>
                  <a:schemeClr val="tx1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那麼他</a:t>
            </a:r>
            <a:r>
              <a:rPr lang="zh-TW" altLang="en-US" sz="36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的人生就永遠無法得著最終的滿足，他會在悲悲切切、恩恩怨怨中度過這一生！</a:t>
            </a:r>
            <a:endParaRPr lang="en-US" altLang="zh-TW" sz="3600" b="0" i="0" u="none" strike="noStrike" dirty="0">
              <a:solidFill>
                <a:srgbClr val="000000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US" altLang="zh-TW" sz="3600" b="0" i="0" u="none" strike="noStrike" dirty="0">
              <a:solidFill>
                <a:srgbClr val="000000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zh-TW" altLang="en-US" sz="3600" b="0" i="0" u="none" strike="noStrike" dirty="0">
                <a:solidFill>
                  <a:schemeClr val="tx1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如果</a:t>
            </a:r>
            <a:r>
              <a:rPr lang="zh-TW" altLang="en-US" sz="36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約瑟不能透過自己悲慘的經歷看到神超然的偉大的計劃，那麼他就會永遠失去神單單為他預備的</a:t>
            </a:r>
            <a:r>
              <a:rPr lang="zh-CN" altLang="en-US" sz="36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TW" altLang="en-US" sz="36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要賜福給他的機會，而他生命中所有傳奇的經歷，就會立刻失去最根本的意義！</a:t>
            </a:r>
            <a:endParaRPr lang="zh-TW" altLang="en-US" sz="3600" b="0" dirty="0"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b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endParaRPr lang="en-US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764644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919D7-33FC-496A-ACFB-FA7ECA0B7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AF6101-5317-464A-A9E3-B3CFD86D32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8880" y="518160"/>
            <a:ext cx="10698480" cy="6024880"/>
          </a:xfrm>
        </p:spPr>
        <p:txBody>
          <a:bodyPr>
            <a:no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zh-TW" altLang="en-US" sz="34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一是危機和超越</a:t>
            </a:r>
            <a:r>
              <a:rPr lang="zh-TW" altLang="en-US" sz="34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；面對人生的危機</a:t>
            </a:r>
            <a:r>
              <a:rPr lang="zh-CN" altLang="en-US" sz="34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約瑟</a:t>
            </a:r>
            <a:r>
              <a:rPr lang="zh-TW" altLang="en-US" sz="34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有一個</a:t>
            </a:r>
            <a:r>
              <a:rPr lang="en-US" altLang="zh-TW" sz="34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TW" altLang="en-US" sz="3400" b="1" i="0" u="none" strike="noStrike" dirty="0">
                <a:solidFill>
                  <a:srgbClr val="FF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超越</a:t>
            </a:r>
            <a:r>
              <a:rPr lang="en-US" altLang="zh-TW" sz="34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』</a:t>
            </a:r>
            <a:r>
              <a:rPr lang="zh-TW" altLang="en-US" sz="34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的看見，</a:t>
            </a:r>
            <a:r>
              <a:rPr lang="zh-CN" altLang="en-US" sz="34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他</a:t>
            </a:r>
            <a:r>
              <a:rPr lang="zh-TW" altLang="en-US" sz="34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不可能再回到過去</a:t>
            </a:r>
            <a:r>
              <a:rPr lang="zh-CN" altLang="en-US" sz="34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4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必須重新找到自己的定位，明白神在他生命中的旨意。</a:t>
            </a:r>
            <a:endParaRPr lang="en-US" altLang="zh-TW" sz="3400" b="0" i="0" u="none" strike="noStrike" dirty="0">
              <a:solidFill>
                <a:srgbClr val="000000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US" altLang="zh-TW" sz="3400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zh-TW" altLang="en-US" sz="34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今天我們也一樣面臨人生的</a:t>
            </a:r>
            <a:r>
              <a:rPr lang="en-US" altLang="zh-TW" sz="34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TW" altLang="en-US" sz="34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危機</a:t>
            </a:r>
            <a:r>
              <a:rPr lang="en-US" altLang="zh-TW" sz="34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』</a:t>
            </a:r>
            <a:r>
              <a:rPr lang="zh-TW" altLang="en-US" sz="34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，我們也必須有一個</a:t>
            </a:r>
            <a:r>
              <a:rPr lang="en-US" altLang="zh-TW" sz="34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TW" altLang="en-US" sz="3400" b="1" i="0" u="none" strike="noStrike" dirty="0">
                <a:solidFill>
                  <a:srgbClr val="FF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超越</a:t>
            </a:r>
            <a:r>
              <a:rPr lang="en-US" altLang="zh-TW" sz="34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』</a:t>
            </a:r>
            <a:r>
              <a:rPr lang="zh-TW" altLang="en-US" sz="34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的看見，我們不可能再回到新冠疫情、世事動亂前的時代，我們要重新尋找自己的定位</a:t>
            </a:r>
            <a:r>
              <a:rPr lang="zh-CN" altLang="en-US" sz="34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3400" b="0" i="0" u="none" strike="noStrike" dirty="0">
              <a:solidFill>
                <a:srgbClr val="000000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US" altLang="zh-TW" sz="3400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zh-TW" altLang="en-US" sz="34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不是等著疫苗出來，等著大選過去，等著中美冷戰熱戰結束</a:t>
            </a:r>
            <a:r>
              <a:rPr lang="zh-CN" altLang="en-US" sz="34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，而是</a:t>
            </a:r>
            <a:r>
              <a:rPr lang="zh-TW" altLang="en-US" sz="34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要明白神在我們生命中的旨意。</a:t>
            </a:r>
            <a:endParaRPr lang="en-US" sz="3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654754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C6C1E-51F6-47EF-84BE-78C8D71DE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DE975B-18EF-43DF-880F-9DE0E5BD4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5440" y="827310"/>
            <a:ext cx="9777412" cy="5797010"/>
          </a:xfrm>
        </p:spPr>
        <p:txBody>
          <a:bodyPr>
            <a:no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zh-TW" altLang="en-US" sz="34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二是寄居和離開</a:t>
            </a:r>
            <a:r>
              <a:rPr lang="zh-TW" altLang="en-US" sz="34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，約瑟在法老手下亨通，但他從來就知道自己是寄居的，所以他臨死前告訴他的弟兄不要忘記埃及決非久留之地</a:t>
            </a:r>
            <a:r>
              <a:rPr lang="zh-CN" altLang="en-US" sz="34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TW" sz="3400" b="1" i="0" u="none" strike="noStrike" dirty="0">
              <a:solidFill>
                <a:srgbClr val="000000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US" altLang="zh-TW" sz="3400" b="1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zh-TW" altLang="en-US" sz="34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歌珊地太好了，若不是神藉著法老的手趕鴨子上架以色列人是永遠想不到</a:t>
            </a:r>
            <a:r>
              <a:rPr lang="zh-CN" altLang="en-US" sz="34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要</a:t>
            </a:r>
            <a:r>
              <a:rPr lang="zh-TW" altLang="en-US" sz="34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離開埃及的。</a:t>
            </a:r>
            <a:endParaRPr lang="en-US" altLang="zh-TW" sz="3400" b="0" i="0" u="none" strike="noStrike" dirty="0">
              <a:solidFill>
                <a:srgbClr val="000000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US" altLang="zh-TW" sz="3400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zh-TW" altLang="en-US" sz="34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同樣，今天我們</a:t>
            </a:r>
            <a:r>
              <a:rPr lang="zh-CN" altLang="en-US" sz="34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所居住的</a:t>
            </a:r>
            <a:r>
              <a:rPr lang="zh-TW" altLang="en-US" sz="34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美國</a:t>
            </a:r>
            <a:r>
              <a:rPr lang="zh-CN" altLang="en-US" sz="34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不是我們</a:t>
            </a:r>
            <a:r>
              <a:rPr lang="zh-TW" altLang="en-US" sz="34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家，我們最後的家是在天上的，所以我們在心裡、在靈裡要早早與這個世界的體系切割</a:t>
            </a:r>
            <a:r>
              <a:rPr lang="zh-CN" altLang="en-US" sz="34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sz="3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00293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FEC53-788E-4F3C-889D-698C571C5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C72C7D-8CDA-4314-924D-ECDD0FAF4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3840" y="624110"/>
            <a:ext cx="10119360" cy="5609780"/>
          </a:xfrm>
        </p:spPr>
        <p:txBody>
          <a:bodyPr>
            <a:no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zh-TW" altLang="en-US" sz="34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三是迎合與拒絕</a:t>
            </a:r>
            <a:r>
              <a:rPr lang="zh-TW" altLang="en-US" sz="34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，我們要討誰的喜歡，當年約瑟面對主母的情慾的誘惑，而今我們面對世界的風俗有隨流漂去的危險都是一樣的。</a:t>
            </a:r>
            <a:endParaRPr lang="en-US" altLang="zh-TW" sz="3400" b="0" i="0" u="none" strike="noStrike" dirty="0">
              <a:solidFill>
                <a:srgbClr val="000000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US" altLang="zh-TW" sz="3400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zh-TW" altLang="en-US" sz="34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許多的基督徒錯誤地認為，必須讓這個世界喜歡我們，否則人們就不會喜歡耶穌，他們就會對耶穌生出反感，最後他們就進不了神的國。</a:t>
            </a:r>
            <a:endParaRPr lang="en-US" altLang="zh-TW" sz="3400" b="0" i="0" u="none" strike="noStrike" dirty="0">
              <a:solidFill>
                <a:srgbClr val="000000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US" altLang="zh-TW" sz="3400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zh-TW" altLang="en-US" sz="34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錯了！如果福音不再使人知罪，福音不敢告訴人關於神的審判和永遠的刑罰那就不是福音！</a:t>
            </a:r>
            <a:endParaRPr lang="en-US" altLang="zh-TW" sz="3400" b="0" i="0" u="none" strike="noStrike" dirty="0">
              <a:solidFill>
                <a:srgbClr val="000000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US" altLang="zh-TW" sz="3200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br>
              <a:rPr lang="zh-TW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186169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9B302-16AE-42F3-BC95-AB3CF8EA4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058DE-5755-40C9-89DE-A3706657FB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4960" y="518160"/>
            <a:ext cx="9919652" cy="5963920"/>
          </a:xfrm>
        </p:spPr>
        <p:txBody>
          <a:bodyPr>
            <a:noAutofit/>
          </a:bodyPr>
          <a:lstStyle/>
          <a:p>
            <a:r>
              <a:rPr lang="zh-TW" altLang="en-US" sz="3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zh-TW" altLang="en-US" sz="34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四是懼怕與勇氣</a:t>
            </a:r>
            <a:r>
              <a:rPr lang="zh-TW" altLang="en-US" sz="34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，不要以為屬靈的逼迫只是在集權的國家，今天美國的教會已經面對苦難和攻擊，有人燒教會、燒聖經，一些地方政府（不干預遊行）卻在</a:t>
            </a:r>
            <a:r>
              <a:rPr lang="zh-CN" altLang="en-US" sz="34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積極</a:t>
            </a:r>
            <a:r>
              <a:rPr lang="zh-TW" altLang="en-US" sz="34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干預教會的聚會。</a:t>
            </a:r>
            <a:endParaRPr lang="en-US" altLang="zh-TW" sz="3400" b="0" i="0" u="none" strike="noStrike" dirty="0">
              <a:solidFill>
                <a:srgbClr val="000000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sz="34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今天我們的心裡靈裡也有懼怕，</a:t>
            </a:r>
            <a:r>
              <a:rPr lang="zh-CN" altLang="en-US" sz="34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有</a:t>
            </a:r>
            <a:r>
              <a:rPr lang="zh-TW" altLang="en-US" sz="34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人在說，上班沒有辦法，孩子上學校沒有辦法</a:t>
            </a:r>
            <a:r>
              <a:rPr lang="zh-CN" altLang="en-US" sz="34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34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言下之意教會崇拜是一個選項可以不去。</a:t>
            </a:r>
            <a:endParaRPr lang="en-US" altLang="zh-TW" sz="3400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sz="34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如果這個新冠疫情會長期</a:t>
            </a:r>
            <a:r>
              <a:rPr lang="zh-CN" altLang="en-US" sz="34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與人</a:t>
            </a:r>
            <a:r>
              <a:rPr lang="zh-TW" altLang="en-US" sz="34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共存，如果基督的信仰會叫人付出一些代價</a:t>
            </a:r>
            <a:r>
              <a:rPr lang="zh-CN" altLang="en-US" sz="34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4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我們還敢不敢進到教會、願不願投入事奉、想不想為主再去多得一個人？</a:t>
            </a:r>
            <a:endParaRPr lang="en-US" sz="3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05903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BA745-9F2D-4045-A51E-01D71DA3E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38437-7B8C-4EC1-828A-C3D8A0CF3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1120" y="731520"/>
            <a:ext cx="10163492" cy="5831840"/>
          </a:xfrm>
        </p:spPr>
        <p:txBody>
          <a:bodyPr>
            <a:normAutofit/>
          </a:bodyPr>
          <a:lstStyle/>
          <a:p>
            <a:r>
              <a:rPr lang="zh-TW" altLang="en-US" sz="37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今天</a:t>
            </a:r>
            <a:r>
              <a:rPr lang="en-US" altLang="zh-TW" sz="3700" b="1" i="0" u="none" strike="noStrike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10/</a:t>
            </a:r>
            <a:r>
              <a:rPr lang="en-US" altLang="zh-CN" sz="3700" b="1" i="0" u="none" strike="noStrike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TW" altLang="en-US" sz="3700" b="1" i="0" u="none" strike="noStrike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離</a:t>
            </a:r>
            <a:r>
              <a:rPr lang="zh-TW" altLang="en-US" sz="37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美國總統大選倒計時還有</a:t>
            </a:r>
            <a:r>
              <a:rPr lang="en-US" altLang="zh-TW" sz="37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en-US" altLang="zh-CN" sz="37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0</a:t>
            </a:r>
            <a:r>
              <a:rPr lang="zh-TW" altLang="en-US" sz="37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天，未來的幾十天隨著選情激化教會中可能會有爭辯，我們</a:t>
            </a:r>
            <a:r>
              <a:rPr lang="zh-CN" altLang="en-US" sz="37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要切切</a:t>
            </a:r>
            <a:r>
              <a:rPr lang="zh-TW" altLang="en-US" sz="37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為美國大選特別禱告，</a:t>
            </a:r>
            <a:r>
              <a:rPr lang="zh-CN" altLang="en-US" sz="37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或為之禁食</a:t>
            </a:r>
            <a:r>
              <a:rPr lang="zh-TW" altLang="en-US" sz="36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800" b="1" i="0" u="none" strike="noStrike" dirty="0">
              <a:solidFill>
                <a:srgbClr val="000000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TW" sz="800" b="1" i="0" u="none" strike="noStrike" dirty="0">
              <a:solidFill>
                <a:srgbClr val="000000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sz="37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我們要禱告神幫助選立合他心意的國家總統和領袖團隊，但教會更需要迫切地為美國的悔改、美國的復興禱告。</a:t>
            </a:r>
            <a:r>
              <a:rPr lang="zh-CN" altLang="en-US" sz="8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800" b="1" i="0" u="none" strike="noStrike" dirty="0">
              <a:solidFill>
                <a:srgbClr val="000000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TW" sz="800" b="1" i="0" u="none" strike="noStrike" dirty="0">
              <a:solidFill>
                <a:srgbClr val="000000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sz="37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我們要依照聖經的立場，在重大的社會議題上發聲，我們相信這是一場屬靈的爭戰</a:t>
            </a:r>
            <a:r>
              <a:rPr lang="zh-TW" altLang="en-US" sz="36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33149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01C2C-FCA3-4BDD-B126-54DB93C56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9F9D84-AAD7-49F5-A5C7-DE6983057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3360" y="776510"/>
            <a:ext cx="9855200" cy="7524210"/>
          </a:xfrm>
        </p:spPr>
        <p:txBody>
          <a:bodyPr>
            <a:norm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zh-TW" altLang="en-US" sz="38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我們基督徒首先不是中國人、美國人，</a:t>
            </a:r>
            <a:r>
              <a:rPr lang="zh-CN" altLang="en-US" sz="38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也</a:t>
            </a:r>
            <a:r>
              <a:rPr lang="zh-TW" altLang="en-US" sz="38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不是白種人、黃種人，而是天國的子民，接下來才是我們的</a:t>
            </a:r>
            <a:r>
              <a:rPr lang="en-US" altLang="zh-CN" sz="38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TW" altLang="en-US" sz="3800" b="1" i="0" u="none" strike="noStrike" dirty="0">
                <a:solidFill>
                  <a:srgbClr val="FF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政治選項</a:t>
            </a:r>
            <a:r>
              <a:rPr lang="en-US" altLang="zh-CN" sz="38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』</a:t>
            </a:r>
            <a:r>
              <a:rPr lang="zh-TW" altLang="en-US" sz="38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和</a:t>
            </a:r>
            <a:r>
              <a:rPr lang="en-US" altLang="zh-CN" sz="38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TW" altLang="en-US" sz="3800" b="1" i="0" u="none" strike="noStrike" dirty="0">
                <a:solidFill>
                  <a:srgbClr val="FF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民族的歸屬。</a:t>
            </a:r>
            <a:r>
              <a:rPr lang="en-US" altLang="zh-CN" sz="38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』</a:t>
            </a:r>
            <a:endParaRPr lang="en-US" altLang="zh-TW" sz="3800" b="1" i="0" u="none" strike="noStrike" dirty="0">
              <a:solidFill>
                <a:srgbClr val="000000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US" altLang="zh-TW" sz="3800" b="1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zh-TW" altLang="en-US" sz="38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我們基督徒都是寄居</a:t>
            </a:r>
            <a:r>
              <a:rPr lang="zh-CN" altLang="en-US" sz="38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是</a:t>
            </a:r>
            <a:r>
              <a:rPr lang="zh-TW" altLang="en-US" sz="38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客旅，這個世界從來不是我們最終的歸宿，所以我們就不要將對</a:t>
            </a:r>
            <a:r>
              <a:rPr lang="en-US" altLang="zh-TW" sz="38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TW" altLang="en-US" sz="3800" b="1" i="0" u="none" strike="noStrike" dirty="0">
                <a:solidFill>
                  <a:srgbClr val="FF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祖國</a:t>
            </a:r>
            <a:r>
              <a:rPr lang="en-US" altLang="zh-TW" sz="38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』</a:t>
            </a:r>
            <a:r>
              <a:rPr lang="zh-TW" altLang="en-US" sz="38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的忠誠、對</a:t>
            </a:r>
            <a:r>
              <a:rPr lang="en-US" altLang="zh-TW" sz="38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TW" altLang="en-US" sz="3800" b="1" i="0" u="none" strike="noStrike" dirty="0">
                <a:solidFill>
                  <a:srgbClr val="FF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民族</a:t>
            </a:r>
            <a:r>
              <a:rPr lang="en-US" altLang="zh-TW" sz="38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』</a:t>
            </a:r>
            <a:r>
              <a:rPr lang="zh-TW" altLang="en-US" sz="38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的忠誠、對</a:t>
            </a:r>
            <a:r>
              <a:rPr lang="en-US" altLang="zh-TW" sz="38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TW" altLang="en-US" sz="3800" b="1" i="0" u="none" strike="noStrike" dirty="0">
                <a:solidFill>
                  <a:srgbClr val="FF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黨派</a:t>
            </a:r>
            <a:r>
              <a:rPr lang="en-US" altLang="zh-TW" sz="38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』</a:t>
            </a:r>
            <a:r>
              <a:rPr lang="zh-TW" altLang="en-US" sz="38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的忠誠，置於對耶穌基督的忠誠之上。</a:t>
            </a:r>
            <a:endParaRPr lang="zh-TW" altLang="en-US" sz="3800" b="1" dirty="0"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b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endParaRPr lang="en-US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8456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5E047-A96F-4E49-987E-814A0A18A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A6D95E-72AF-4063-974A-51AA1EAF5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426720"/>
            <a:ext cx="10285412" cy="6146800"/>
          </a:xfrm>
        </p:spPr>
        <p:txBody>
          <a:bodyPr>
            <a:noAutofit/>
          </a:bodyPr>
          <a:lstStyle/>
          <a:p>
            <a:r>
              <a:rPr lang="zh-TW" altLang="en-US" sz="36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約瑟是莫名其妙一下被人扔進罪惡的</a:t>
            </a:r>
            <a:r>
              <a:rPr lang="en-US" altLang="zh-TW" sz="36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TW" altLang="en-US" sz="36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索多瑪</a:t>
            </a:r>
            <a:r>
              <a:rPr lang="en-US" altLang="zh-TW" sz="36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』</a:t>
            </a:r>
            <a:r>
              <a:rPr lang="zh-TW" altLang="en-US" sz="36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的</a:t>
            </a:r>
            <a:r>
              <a:rPr lang="zh-CN" altLang="en-US" sz="36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6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與自私滿有算計的羅得相比，約瑟還只是一個不懂察言觀色、常常說話會得罪人的、才十七歲的少年。</a:t>
            </a:r>
            <a:endParaRPr lang="en-US" altLang="zh-TW" sz="3600" b="0" i="0" u="none" strike="noStrike" dirty="0">
              <a:solidFill>
                <a:srgbClr val="000000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sz="36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羅得失敗得很慘甚至賠上了他的一家，而年少約瑟他靠什麼脫離了極大的試探和兇惡，並成為整個家族的拯救？</a:t>
            </a:r>
            <a:endParaRPr lang="en-US" altLang="zh-TW" sz="3600" b="0" i="0" u="none" strike="noStrike" dirty="0">
              <a:solidFill>
                <a:srgbClr val="000000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sz="36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約瑟在極其混亂險惡的環境中就因為看到他和他祖宗的神</a:t>
            </a:r>
            <a:r>
              <a:rPr lang="zh-CN" altLang="en-US" sz="36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36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竟然在他</a:t>
            </a:r>
            <a:r>
              <a:rPr lang="zh-CN" altLang="en-US" sz="36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的</a:t>
            </a:r>
            <a:r>
              <a:rPr lang="zh-TW" altLang="en-US" sz="36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生命中有一個美好計劃、神奇的安排！</a:t>
            </a:r>
            <a:endParaRPr lang="en-US" sz="36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7783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3F341-EAC2-4322-953D-95F4B947F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A499AF-ED53-46A4-A068-BF71C02D5C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7760" y="894080"/>
            <a:ext cx="10617200" cy="5455920"/>
          </a:xfrm>
        </p:spPr>
        <p:txBody>
          <a:bodyPr>
            <a:noAutofit/>
          </a:bodyPr>
          <a:lstStyle/>
          <a:p>
            <a:r>
              <a:rPr lang="zh-TW" altLang="en-US" sz="400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從人來看約瑟</a:t>
            </a:r>
            <a:r>
              <a:rPr lang="zh-CN" altLang="en-US" sz="400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無疑</a:t>
            </a:r>
            <a:r>
              <a:rPr lang="zh-TW" altLang="en-US" sz="400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是一個世界上最悲慘、最倒霉的人了，被自己的兄弟貶賣、被自己的主人陷害、被自己的朋友遺忘</a:t>
            </a:r>
            <a:r>
              <a:rPr lang="zh-CN" altLang="en-US" sz="400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400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每一個難處對約瑟來說都可以說是致命的。</a:t>
            </a:r>
            <a:endParaRPr lang="en-US" sz="40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sz="40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400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但</a:t>
            </a:r>
            <a:r>
              <a:rPr lang="zh-TW" altLang="en-US" sz="400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在神的手裡，約瑟被賣到埃及，無疑是他的異夢</a:t>
            </a:r>
            <a:r>
              <a:rPr lang="en-US" altLang="zh-TW" sz="400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——</a:t>
            </a:r>
            <a:r>
              <a:rPr lang="zh-TW" altLang="en-US" sz="400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即上帝的應許成就的開始</a:t>
            </a:r>
            <a:r>
              <a:rPr lang="zh-CN" altLang="en-US" sz="400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sz="40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26625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C4276-973F-40C9-B842-DF1B9AF09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9EF092-F0BD-4DCE-83D1-EB8A29D87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0" y="624110"/>
            <a:ext cx="10800080" cy="5715730"/>
          </a:xfrm>
        </p:spPr>
        <p:txBody>
          <a:bodyPr>
            <a:noAutofit/>
          </a:bodyPr>
          <a:lstStyle/>
          <a:p>
            <a:endParaRPr lang="en-US" sz="4000" dirty="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48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他能改变，改变，使水变成酒；</a:t>
            </a:r>
            <a:endParaRPr lang="en-US" altLang="zh-CN" sz="4800" b="1" i="0" u="none" strike="noStrike" dirty="0">
              <a:solidFill>
                <a:srgbClr val="000000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48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他能改变，改变，化苦为甘甜；</a:t>
            </a:r>
            <a:endParaRPr lang="en-US" altLang="zh-CN" sz="4800" b="1" i="0" u="none" strike="noStrike" dirty="0">
              <a:solidFill>
                <a:srgbClr val="000000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48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当我们心未感觉，眼未看见之前；</a:t>
            </a:r>
            <a:endParaRPr lang="en-US" altLang="zh-CN" sz="4800" b="1" i="0" u="none" strike="noStrike" dirty="0">
              <a:solidFill>
                <a:srgbClr val="000000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48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他已开始，他已运行，他正在成全 。</a:t>
            </a:r>
            <a:endParaRPr lang="en-US" sz="48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90642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0E2EA-2B49-4129-B4EC-403210435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22FFBD-05B4-4BCA-B97C-7609274B8C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2720" y="731520"/>
            <a:ext cx="10061892" cy="5730240"/>
          </a:xfrm>
        </p:spPr>
        <p:txBody>
          <a:bodyPr>
            <a:normAutofit/>
          </a:bodyPr>
          <a:lstStyle/>
          <a:p>
            <a:r>
              <a:rPr lang="en-US" altLang="zh-TW" sz="40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41:38 </a:t>
            </a:r>
            <a:r>
              <a:rPr lang="zh-TW" altLang="en-US" sz="40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法老對臣僕說：「像這樣的人，</a:t>
            </a:r>
            <a:r>
              <a:rPr lang="zh-TW" altLang="en-US" sz="4000" b="1" i="0" u="none" strike="noStrike" dirty="0">
                <a:solidFill>
                  <a:srgbClr val="FF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有神的靈在他裡頭</a:t>
            </a:r>
            <a:r>
              <a:rPr lang="zh-TW" altLang="en-US" sz="40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，我們豈能找得著呢？」</a:t>
            </a:r>
            <a:endParaRPr lang="en-US" altLang="zh-TW" sz="4000" b="1" i="0" u="none" strike="noStrike" dirty="0">
              <a:solidFill>
                <a:srgbClr val="000000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TW" sz="40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41:39 </a:t>
            </a:r>
            <a:r>
              <a:rPr lang="zh-TW" altLang="en-US" sz="40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法老對約瑟說：「</a:t>
            </a:r>
            <a:r>
              <a:rPr lang="zh-TW" altLang="en-US" sz="4000" b="1" i="0" u="none" strike="noStrike" dirty="0">
                <a:solidFill>
                  <a:srgbClr val="FF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神既將這事都指示你</a:t>
            </a:r>
            <a:r>
              <a:rPr lang="zh-TW" altLang="en-US" sz="40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，可見沒有人像你這樣有聰明有智慧。</a:t>
            </a:r>
            <a:endParaRPr lang="en-US" altLang="zh-TW" sz="4000" b="1" i="0" u="none" strike="noStrike" dirty="0">
              <a:solidFill>
                <a:srgbClr val="000000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TW" sz="40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41:40 </a:t>
            </a:r>
            <a:r>
              <a:rPr lang="zh-TW" altLang="en-US" sz="40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你可以掌管我的家；我的民都必聽從你的話。惟獨在寶座上我比你大。」</a:t>
            </a:r>
            <a:endParaRPr lang="en-US" altLang="zh-TW" sz="4000" b="1" i="0" u="none" strike="noStrike" dirty="0">
              <a:solidFill>
                <a:srgbClr val="000000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TW" sz="40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41:41 </a:t>
            </a:r>
            <a:r>
              <a:rPr lang="zh-TW" altLang="en-US" sz="40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法老又對約瑟說：「</a:t>
            </a:r>
            <a:r>
              <a:rPr lang="zh-TW" altLang="en-US" sz="4000" b="1" i="0" u="none" strike="noStrike" dirty="0">
                <a:solidFill>
                  <a:srgbClr val="FF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我派你治理埃及全地。</a:t>
            </a:r>
            <a:r>
              <a:rPr lang="zh-TW" altLang="en-US" sz="40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」</a:t>
            </a:r>
            <a:endParaRPr lang="en-US" sz="40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55140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A09D3-B902-43ED-B9DA-F6845D57C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31D191-619C-4EDD-A9EC-E735C09D25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5440" y="487680"/>
            <a:ext cx="9889172" cy="6045200"/>
          </a:xfrm>
        </p:spPr>
        <p:txBody>
          <a:bodyPr>
            <a:normAutofit/>
          </a:bodyPr>
          <a:lstStyle/>
          <a:p>
            <a:r>
              <a:rPr lang="zh-TW" altLang="en-US" sz="36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倘若約瑟在生命發生劇烈變化的當口，不能最終看到神的手、不能看到神在他生命中一個超然的、崇高的計劃，那麼他這一生就會帶著對哥哥們的仇恨在苦毒中徹底毀滅，不管他的以後的人生是東山再起還是一蹶不振。</a:t>
            </a:r>
            <a:endParaRPr lang="en-US" altLang="zh-TW" sz="3600" b="0" i="0" u="none" strike="noStrike" dirty="0">
              <a:solidFill>
                <a:srgbClr val="000000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TW" sz="3600" b="0" i="0" u="none" strike="noStrike" dirty="0">
              <a:solidFill>
                <a:srgbClr val="000000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TW" sz="36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35:11 </a:t>
            </a:r>
            <a:r>
              <a:rPr lang="zh-TW" altLang="en-US" sz="36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神又對他說：</a:t>
            </a:r>
            <a:r>
              <a:rPr lang="en-US" altLang="zh-TW" sz="36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TW" altLang="en-US" sz="36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我是全能的神；你要生養眾多，將來有一族和多國的民從你而生，又有君王從你而出。</a:t>
            </a:r>
            <a:r>
              <a:rPr lang="en-US" altLang="zh-TW" sz="36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35:12 </a:t>
            </a:r>
            <a:r>
              <a:rPr lang="zh-TW" altLang="en-US" sz="36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我所賜給亞伯拉罕和以撒的地，我要賜給你與你的後裔。</a:t>
            </a:r>
            <a:r>
              <a:rPr lang="en-US" altLang="zh-TW" sz="36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』</a:t>
            </a:r>
            <a:endParaRPr lang="en-US" sz="36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5058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CA652-39A1-41C3-887E-500DCC595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8F8B12-F0BF-43FA-AB1B-B855F0331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6400" y="416560"/>
            <a:ext cx="9828212" cy="5679440"/>
          </a:xfrm>
        </p:spPr>
        <p:txBody>
          <a:bodyPr>
            <a:noAutofit/>
          </a:bodyPr>
          <a:lstStyle/>
          <a:p>
            <a:r>
              <a:rPr lang="zh-TW" altLang="en-US" sz="36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創</a:t>
            </a:r>
            <a:r>
              <a:rPr lang="en-US" altLang="zh-TW" sz="36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45</a:t>
            </a:r>
            <a:r>
              <a:rPr lang="zh-TW" altLang="en-US" sz="3600" b="0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TW" sz="36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4 </a:t>
            </a:r>
            <a:r>
              <a:rPr lang="zh-TW" altLang="en-US" sz="3600" b="1" i="0" u="sng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約瑟</a:t>
            </a:r>
            <a:r>
              <a:rPr lang="zh-TW" altLang="en-US" sz="36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又對他兄弟們說：「靠近我一點。」他們就近前來。他說：「我是被你們賣到</a:t>
            </a:r>
            <a:r>
              <a:rPr lang="zh-TW" altLang="en-US" sz="3600" b="1" i="0" u="sng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埃及</a:t>
            </a:r>
            <a:r>
              <a:rPr lang="zh-TW" altLang="en-US" sz="36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的兄弟</a:t>
            </a:r>
            <a:r>
              <a:rPr lang="zh-TW" altLang="en-US" sz="3600" b="1" i="0" u="sng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約瑟</a:t>
            </a:r>
            <a:r>
              <a:rPr lang="zh-TW" altLang="en-US" sz="36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。 </a:t>
            </a:r>
            <a:endParaRPr lang="en-US" altLang="zh-TW" sz="3600" b="1" i="0" u="none" strike="noStrike" dirty="0">
              <a:solidFill>
                <a:srgbClr val="000000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TW" sz="36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zh-TW" altLang="en-US" sz="36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現在，不要因為把我賣到這裏而憂傷，對自己生氣，</a:t>
            </a:r>
            <a:r>
              <a:rPr lang="zh-TW" altLang="en-US" sz="3600" b="1" i="0" u="none" strike="noStrike" dirty="0">
                <a:solidFill>
                  <a:srgbClr val="FF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因為　神差我在你們以先來，為要保全性命。</a:t>
            </a:r>
            <a:endParaRPr lang="en-US" altLang="zh-TW" sz="3600" b="1" i="0" u="none" strike="noStrike" dirty="0">
              <a:solidFill>
                <a:srgbClr val="FF0000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sz="36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TW" sz="36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zh-TW" altLang="en-US" sz="36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現在這地的饑荒已經二年了，還有五年不能耕種，沒有收成。</a:t>
            </a:r>
            <a:endParaRPr lang="en-US" altLang="zh-TW" sz="3600" b="1" i="0" u="none" strike="noStrike" dirty="0">
              <a:solidFill>
                <a:srgbClr val="000000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sz="36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TW" sz="36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7 </a:t>
            </a:r>
            <a:r>
              <a:rPr lang="zh-TW" altLang="en-US" sz="3600" b="1" i="0" u="none" strike="noStrike" dirty="0">
                <a:solidFill>
                  <a:srgbClr val="FF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神差我在你們以先來，為要給你們在世上存留餘種，大施拯救，保全你們的性命</a:t>
            </a:r>
            <a:r>
              <a:rPr lang="zh-TW" altLang="en-US" sz="3600" b="1" i="0" u="none" strike="noStrike" dirty="0">
                <a:solidFill>
                  <a:srgbClr val="000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sz="36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0267216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229</TotalTime>
  <Words>2351</Words>
  <Application>Microsoft Office PowerPoint</Application>
  <PresentationFormat>Widescreen</PresentationFormat>
  <Paragraphs>70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KaiTi</vt:lpstr>
      <vt:lpstr>Arial</vt:lpstr>
      <vt:lpstr>Century Gothic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Zhigang Zhang</dc:creator>
  <cp:lastModifiedBy>Zhigang Zhang</cp:lastModifiedBy>
  <cp:revision>18</cp:revision>
  <dcterms:created xsi:type="dcterms:W3CDTF">2020-08-18T18:05:40Z</dcterms:created>
  <dcterms:modified xsi:type="dcterms:W3CDTF">2020-09-29T15:07:00Z</dcterms:modified>
</cp:coreProperties>
</file>